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3300"/>
    <a:srgbClr val="FF0000"/>
    <a:srgbClr val="FF0066"/>
    <a:srgbClr val="FF5050"/>
    <a:srgbClr val="FFCC99"/>
    <a:srgbClr val="FF9999"/>
    <a:srgbClr val="FFFFCC"/>
    <a:srgbClr val="FFFF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157" y="-3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6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82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5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09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4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59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9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2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46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3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9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70D15ED-DE04-48D0-B6D4-053E97AD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105" y="-862194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670FAB-DCCF-41FB-A417-F18575673257}"/>
              </a:ext>
            </a:extLst>
          </p:cNvPr>
          <p:cNvSpPr txBox="1"/>
          <p:nvPr/>
        </p:nvSpPr>
        <p:spPr>
          <a:xfrm>
            <a:off x="-2" y="1288860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7D262E-ABE9-41A4-BF54-0EDF9356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59575" y="2046470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E4A7-AA3F-410A-B7A9-4DDD10A547B4}"/>
              </a:ext>
            </a:extLst>
          </p:cNvPr>
          <p:cNvSpPr txBox="1"/>
          <p:nvPr/>
        </p:nvSpPr>
        <p:spPr>
          <a:xfrm flipH="1">
            <a:off x="4687388" y="4185744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CF80068-D7D8-4250-8F6E-4F97CF4A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2342" y="4955135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0681F6-546F-4B3C-951A-A49AA2747E23}"/>
              </a:ext>
            </a:extLst>
          </p:cNvPr>
          <p:cNvSpPr txBox="1"/>
          <p:nvPr/>
        </p:nvSpPr>
        <p:spPr>
          <a:xfrm>
            <a:off x="-3765" y="7106189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3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制作過程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3916DFA-EFA8-4B57-9C70-151A232C4147}"/>
              </a:ext>
            </a:extLst>
          </p:cNvPr>
          <p:cNvSpPr/>
          <p:nvPr/>
        </p:nvSpPr>
        <p:spPr>
          <a:xfrm>
            <a:off x="5346282" y="878531"/>
            <a:ext cx="1304779" cy="1257728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020C089-A7FC-46F1-8B71-5DA0D4CBE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t="15819" r="27880" b="12455"/>
          <a:stretch/>
        </p:blipFill>
        <p:spPr>
          <a:xfrm>
            <a:off x="5466876" y="949366"/>
            <a:ext cx="1184185" cy="1114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B0E2FB8-EEDB-48F7-B3C2-45A75C66B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0852" r="19224" b="11278"/>
          <a:stretch/>
        </p:blipFill>
        <p:spPr>
          <a:xfrm>
            <a:off x="124095" y="8396118"/>
            <a:ext cx="2255776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9AE82E9-BA70-48F7-892A-143767F78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77" y="8396118"/>
            <a:ext cx="2494982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8B66EAA-0B29-413E-A480-F2433B25E97F}"/>
              </a:ext>
            </a:extLst>
          </p:cNvPr>
          <p:cNvSpPr txBox="1"/>
          <p:nvPr/>
        </p:nvSpPr>
        <p:spPr>
          <a:xfrm>
            <a:off x="1180061" y="7783407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作品発表会</a:t>
            </a: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684C4943-471B-45E8-B6D3-280C18F34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2173357"/>
            <a:ext cx="1335648" cy="175432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3A1C5C3-2B64-4A50-91C0-D7D3B64D2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77" y="5278658"/>
            <a:ext cx="2238946" cy="125448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D699B22-247E-44E2-B75C-DB88903B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5274110"/>
            <a:ext cx="2248172" cy="125903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F15BF50-4D59-4AAC-954E-E3C75EB6B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33" y="2849077"/>
            <a:ext cx="2065326" cy="1157049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38AAB-3BD2-4232-99DE-7CFA87BC149E}"/>
              </a:ext>
            </a:extLst>
          </p:cNvPr>
          <p:cNvSpPr txBox="1"/>
          <p:nvPr/>
        </p:nvSpPr>
        <p:spPr>
          <a:xfrm>
            <a:off x="659181" y="1616904"/>
            <a:ext cx="5539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チームロゴ作成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ワンシート企画書作成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プロトタイプ版提出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E42C84-1D54-496F-8537-72F3C30142CB}"/>
              </a:ext>
            </a:extLst>
          </p:cNvPr>
          <p:cNvSpPr txBox="1"/>
          <p:nvPr/>
        </p:nvSpPr>
        <p:spPr>
          <a:xfrm>
            <a:off x="1127810" y="4607265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</a:p>
        </p:txBody>
      </p:sp>
    </p:spTree>
    <p:extLst>
      <p:ext uri="{BB962C8B-B14F-4D97-AF65-F5344CB8AC3E}">
        <p14:creationId xmlns:p14="http://schemas.microsoft.com/office/powerpoint/2010/main" val="7584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7E30012-3336-4374-9C87-FC887E564CA3}"/>
              </a:ext>
            </a:extLst>
          </p:cNvPr>
          <p:cNvSpPr/>
          <p:nvPr/>
        </p:nvSpPr>
        <p:spPr>
          <a:xfrm>
            <a:off x="3119118" y="4522896"/>
            <a:ext cx="3597810" cy="31326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プレイヤーの基本操作の作成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CD8E013-B8DF-4877-B6C0-E456DD77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4" y="2934506"/>
            <a:ext cx="2743200" cy="15306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385CE36-FE2D-4A31-8F85-08CE82B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85" y="3468347"/>
            <a:ext cx="1778250" cy="9968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4604EC-7A14-4901-9768-F1E93D2FC306}"/>
              </a:ext>
            </a:extLst>
          </p:cNvPr>
          <p:cNvSpPr/>
          <p:nvPr/>
        </p:nvSpPr>
        <p:spPr>
          <a:xfrm>
            <a:off x="3973484" y="2532925"/>
            <a:ext cx="27432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ガントチャート作成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67EB73F-41AD-48EC-B69F-726BC1525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6"/>
          <a:stretch/>
        </p:blipFill>
        <p:spPr>
          <a:xfrm>
            <a:off x="3973728" y="980314"/>
            <a:ext cx="2743200" cy="148856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EE805E9-0612-495B-AAF0-23F20B40F0D5}"/>
              </a:ext>
            </a:extLst>
          </p:cNvPr>
          <p:cNvSpPr/>
          <p:nvPr/>
        </p:nvSpPr>
        <p:spPr>
          <a:xfrm>
            <a:off x="199190" y="2965191"/>
            <a:ext cx="3434671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エディターによるマップ作成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EEAD6C1-8068-401C-9DE6-EB93A01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" y="980314"/>
            <a:ext cx="3434671" cy="19208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B1452ED1-32C1-48FB-824B-B690D55B4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" y="3468347"/>
            <a:ext cx="1358900" cy="137082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407D37A-F459-407C-BA69-73D6420C38E9}"/>
              </a:ext>
            </a:extLst>
          </p:cNvPr>
          <p:cNvGrpSpPr/>
          <p:nvPr/>
        </p:nvGrpSpPr>
        <p:grpSpPr>
          <a:xfrm>
            <a:off x="1612524" y="4191000"/>
            <a:ext cx="1200009" cy="665574"/>
            <a:chOff x="1612524" y="4191000"/>
            <a:chExt cx="1200009" cy="66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8D0A47A-8059-42F5-AFE2-8B69D3978480}"/>
                </a:ext>
              </a:extLst>
            </p:cNvPr>
            <p:cNvSpPr/>
            <p:nvPr/>
          </p:nvSpPr>
          <p:spPr>
            <a:xfrm>
              <a:off x="1635560" y="4191000"/>
              <a:ext cx="1153939" cy="645159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4E3C012B-0482-48A0-8318-EB180352475D}"/>
                </a:ext>
              </a:extLst>
            </p:cNvPr>
            <p:cNvSpPr txBox="1"/>
            <p:nvPr/>
          </p:nvSpPr>
          <p:spPr>
            <a:xfrm>
              <a:off x="1612524" y="4210243"/>
              <a:ext cx="1200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ミニマップの表示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8AF607A-277E-4CDD-9A50-D62FDCAC4E53}"/>
              </a:ext>
            </a:extLst>
          </p:cNvPr>
          <p:cNvSpPr/>
          <p:nvPr/>
        </p:nvSpPr>
        <p:spPr>
          <a:xfrm>
            <a:off x="161499" y="7862639"/>
            <a:ext cx="1751698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天候の追加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B6AED1E-D85A-473F-916B-5AD905F7126A}"/>
              </a:ext>
            </a:extLst>
          </p:cNvPr>
          <p:cNvSpPr/>
          <p:nvPr/>
        </p:nvSpPr>
        <p:spPr>
          <a:xfrm>
            <a:off x="2075939" y="7862639"/>
            <a:ext cx="1897544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判定の作成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051AB17-9204-49B7-9D15-CF0EB63E1052}"/>
              </a:ext>
            </a:extLst>
          </p:cNvPr>
          <p:cNvSpPr/>
          <p:nvPr/>
        </p:nvSpPr>
        <p:spPr>
          <a:xfrm>
            <a:off x="4136226" y="7860340"/>
            <a:ext cx="2597656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リザルトの実装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B40EE24D-9FB0-4225-9B8B-D3EEB5043BDD}"/>
              </a:ext>
            </a:extLst>
          </p:cNvPr>
          <p:cNvGrpSpPr/>
          <p:nvPr/>
        </p:nvGrpSpPr>
        <p:grpSpPr>
          <a:xfrm>
            <a:off x="64905" y="9013391"/>
            <a:ext cx="1557922" cy="715423"/>
            <a:chOff x="77968" y="9013391"/>
            <a:chExt cx="1557922" cy="715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38A822E1-E29A-44C7-91EA-9BD3AED8CFD5}"/>
                </a:ext>
              </a:extLst>
            </p:cNvPr>
            <p:cNvSpPr/>
            <p:nvPr/>
          </p:nvSpPr>
          <p:spPr>
            <a:xfrm>
              <a:off x="161498" y="9013391"/>
              <a:ext cx="1398031" cy="715423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92E44BAC-7645-4447-A8D9-E397834C82BE}"/>
                </a:ext>
              </a:extLst>
            </p:cNvPr>
            <p:cNvSpPr txBox="1"/>
            <p:nvPr/>
          </p:nvSpPr>
          <p:spPr>
            <a:xfrm>
              <a:off x="77968" y="9077772"/>
              <a:ext cx="1557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車のランダム走行の実装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pic>
        <p:nvPicPr>
          <p:cNvPr id="48" name="図 47">
            <a:extLst>
              <a:ext uri="{FF2B5EF4-FFF2-40B4-BE49-F238E27FC236}">
                <a16:creationId xmlns:a16="http://schemas.microsoft.com/office/drawing/2014/main" id="{C79575D6-C1F3-4AB9-893D-08A745B8C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12699"/>
          <a:stretch/>
        </p:blipFill>
        <p:spPr>
          <a:xfrm>
            <a:off x="1568981" y="8280594"/>
            <a:ext cx="5167508" cy="144822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03255C-6D52-4D86-9AC0-0437B217C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6" y="6073487"/>
            <a:ext cx="2597656" cy="172329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0C30D60B-6CE1-4691-A79E-2B0BE78067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9" y="6084573"/>
            <a:ext cx="1897545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7BD9D72-B6EE-46A2-8397-F4034E2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29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41" b="4593"/>
          <a:stretch/>
        </p:blipFill>
        <p:spPr>
          <a:xfrm>
            <a:off x="161498" y="6084573"/>
            <a:ext cx="1751698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２７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30926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508142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39068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21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BF644B-7CDA-4962-B7AC-97C629FE2322}"/>
              </a:ext>
            </a:extLst>
          </p:cNvPr>
          <p:cNvSpPr/>
          <p:nvPr/>
        </p:nvSpPr>
        <p:spPr>
          <a:xfrm>
            <a:off x="5877560" y="857143"/>
            <a:ext cx="871992" cy="16972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2E42DA-D1C3-412C-BDD0-59449E58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89" y="857145"/>
            <a:ext cx="3344642" cy="170281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4E6CF8B-2053-4568-9BBD-070749FCDBD2}"/>
              </a:ext>
            </a:extLst>
          </p:cNvPr>
          <p:cNvSpPr/>
          <p:nvPr/>
        </p:nvSpPr>
        <p:spPr>
          <a:xfrm>
            <a:off x="3394709" y="3724457"/>
            <a:ext cx="1347835" cy="9763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48A0C38-A80A-44D8-8F66-557221D26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272" r="7885" b="11597"/>
          <a:stretch/>
        </p:blipFill>
        <p:spPr>
          <a:xfrm>
            <a:off x="1493077" y="3724456"/>
            <a:ext cx="1854975" cy="97630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54F2CE-DDDF-4D24-A47C-3C4FECB18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>
          <a:xfrm>
            <a:off x="3394709" y="2687577"/>
            <a:ext cx="1347836" cy="98758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ADF1D3-A142-42F3-A564-35C5CE51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11016" r="6143" b="6129"/>
          <a:stretch/>
        </p:blipFill>
        <p:spPr>
          <a:xfrm>
            <a:off x="1493077" y="2687577"/>
            <a:ext cx="1854974" cy="9866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92C247-6FBF-495F-B1E2-D0F3E0174A6A}"/>
              </a:ext>
            </a:extLst>
          </p:cNvPr>
          <p:cNvSpPr txBox="1"/>
          <p:nvPr/>
        </p:nvSpPr>
        <p:spPr>
          <a:xfrm>
            <a:off x="5590267" y="960022"/>
            <a:ext cx="144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地面の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D0C44C0-E1E2-4327-A776-2436601705FE}"/>
              </a:ext>
            </a:extLst>
          </p:cNvPr>
          <p:cNvSpPr/>
          <p:nvPr/>
        </p:nvSpPr>
        <p:spPr>
          <a:xfrm>
            <a:off x="108448" y="2314740"/>
            <a:ext cx="22124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ランキングの実装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B9FCB3C-23FA-4EE7-9203-F2B0030F147F}"/>
              </a:ext>
            </a:extLst>
          </p:cNvPr>
          <p:cNvSpPr/>
          <p:nvPr/>
        </p:nvSpPr>
        <p:spPr>
          <a:xfrm>
            <a:off x="108449" y="4458528"/>
            <a:ext cx="1230422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57E7AF-51FD-499E-9C6F-735CAA2091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5"/>
          <a:stretch/>
        </p:blipFill>
        <p:spPr>
          <a:xfrm>
            <a:off x="108448" y="853390"/>
            <a:ext cx="2212400" cy="13999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8BC34C-40FA-4636-BD5F-2E98E839C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5123" r="3696"/>
          <a:stretch/>
        </p:blipFill>
        <p:spPr>
          <a:xfrm>
            <a:off x="108448" y="2687577"/>
            <a:ext cx="1230422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1DEDA2-5E4D-4B4D-83F4-BD3016A81C3B}"/>
              </a:ext>
            </a:extLst>
          </p:cNvPr>
          <p:cNvSpPr txBox="1"/>
          <p:nvPr/>
        </p:nvSpPr>
        <p:spPr>
          <a:xfrm>
            <a:off x="3375145" y="3954316"/>
            <a:ext cx="144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三能力の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実装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EB223C1-5D13-4BDD-97DB-548494366089}"/>
              </a:ext>
            </a:extLst>
          </p:cNvPr>
          <p:cNvSpPr/>
          <p:nvPr/>
        </p:nvSpPr>
        <p:spPr>
          <a:xfrm>
            <a:off x="4867635" y="4458528"/>
            <a:ext cx="1881915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359395C-B3B9-4C42-B5B3-024037C48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4" b="3549"/>
          <a:stretch/>
        </p:blipFill>
        <p:spPr>
          <a:xfrm>
            <a:off x="4867635" y="2687577"/>
            <a:ext cx="1881915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DF2CB-08FB-476B-B541-8DDAD04C6BB5}"/>
              </a:ext>
            </a:extLst>
          </p:cNvPr>
          <p:cNvSpPr/>
          <p:nvPr/>
        </p:nvSpPr>
        <p:spPr>
          <a:xfrm>
            <a:off x="355336" y="7513934"/>
            <a:ext cx="2482352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演出・表示の強化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D24BA83-17B1-43A0-9E69-3A9CC1AD8955}"/>
              </a:ext>
            </a:extLst>
          </p:cNvPr>
          <p:cNvSpPr/>
          <p:nvPr/>
        </p:nvSpPr>
        <p:spPr>
          <a:xfrm>
            <a:off x="3268473" y="7511824"/>
            <a:ext cx="3234190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マップ配置の完成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5150A7-5D78-49DB-980E-5ED66A3CDB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1987"/>
          <a:stretch/>
        </p:blipFill>
        <p:spPr>
          <a:xfrm>
            <a:off x="355337" y="5622991"/>
            <a:ext cx="2482352" cy="182561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6A04047-C1A3-423D-939C-997576F46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72" y="5622991"/>
            <a:ext cx="3234190" cy="182441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9360C2B-C1BD-4430-A595-4E9A62F6AC9F}"/>
              </a:ext>
            </a:extLst>
          </p:cNvPr>
          <p:cNvSpPr/>
          <p:nvPr/>
        </p:nvSpPr>
        <p:spPr>
          <a:xfrm>
            <a:off x="58323" y="7857217"/>
            <a:ext cx="6741352" cy="200126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-78378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２４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230887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4699661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３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000452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E48ED20B-4EDD-4227-814F-F4D0518C9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" y="8301541"/>
            <a:ext cx="2999214" cy="148733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B9B75EDC-FE06-408B-AB17-B2AAC42E2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" y="8301541"/>
            <a:ext cx="3493833" cy="1487335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778D412-1AA9-456B-88ED-F0C880C7B22A}"/>
              </a:ext>
            </a:extLst>
          </p:cNvPr>
          <p:cNvSpPr txBox="1"/>
          <p:nvPr/>
        </p:nvSpPr>
        <p:spPr>
          <a:xfrm>
            <a:off x="655083" y="7885404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修正点ガントチャート</a:t>
            </a:r>
            <a:endParaRPr kumimoji="1" lang="ja-JP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828B313-222B-475E-8FC3-E1FAD17CE354}"/>
              </a:ext>
            </a:extLst>
          </p:cNvPr>
          <p:cNvSpPr txBox="1"/>
          <p:nvPr/>
        </p:nvSpPr>
        <p:spPr>
          <a:xfrm>
            <a:off x="4002777" y="7889142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モデルガントチャート</a:t>
            </a:r>
            <a:endParaRPr kumimoji="1" lang="ja-JP" alt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発表会</a:t>
            </a:r>
          </a:p>
        </p:txBody>
      </p:sp>
    </p:spTree>
    <p:extLst>
      <p:ext uri="{BB962C8B-B14F-4D97-AF65-F5344CB8AC3E}">
        <p14:creationId xmlns:p14="http://schemas.microsoft.com/office/powerpoint/2010/main" val="367451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制作を終えて</a:t>
            </a:r>
          </a:p>
        </p:txBody>
      </p:sp>
    </p:spTree>
    <p:extLst>
      <p:ext uri="{BB962C8B-B14F-4D97-AF65-F5344CB8AC3E}">
        <p14:creationId xmlns:p14="http://schemas.microsoft.com/office/powerpoint/2010/main" val="7557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個人感想</a:t>
            </a:r>
          </a:p>
        </p:txBody>
      </p:sp>
      <p:sp>
        <p:nvSpPr>
          <p:cNvPr id="85" name="矢印: 五方向 84">
            <a:extLst>
              <a:ext uri="{FF2B5EF4-FFF2-40B4-BE49-F238E27FC236}">
                <a16:creationId xmlns:a16="http://schemas.microsoft.com/office/drawing/2014/main" id="{7B65C380-91B0-4EB7-8140-A20FA708A0CC}"/>
              </a:ext>
            </a:extLst>
          </p:cNvPr>
          <p:cNvSpPr/>
          <p:nvPr/>
        </p:nvSpPr>
        <p:spPr>
          <a:xfrm>
            <a:off x="2208415" y="8548363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矢印: 五方向 85">
            <a:extLst>
              <a:ext uri="{FF2B5EF4-FFF2-40B4-BE49-F238E27FC236}">
                <a16:creationId xmlns:a16="http://schemas.microsoft.com/office/drawing/2014/main" id="{82FACED8-2CFB-479C-8826-AC93E8F8E929}"/>
              </a:ext>
            </a:extLst>
          </p:cNvPr>
          <p:cNvSpPr/>
          <p:nvPr/>
        </p:nvSpPr>
        <p:spPr>
          <a:xfrm>
            <a:off x="1645920" y="8463279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87" name="矢印: 五方向 86">
            <a:extLst>
              <a:ext uri="{FF2B5EF4-FFF2-40B4-BE49-F238E27FC236}">
                <a16:creationId xmlns:a16="http://schemas.microsoft.com/office/drawing/2014/main" id="{EA536B90-58AB-46DF-A003-1AF4922339E4}"/>
              </a:ext>
            </a:extLst>
          </p:cNvPr>
          <p:cNvSpPr/>
          <p:nvPr/>
        </p:nvSpPr>
        <p:spPr>
          <a:xfrm>
            <a:off x="2171798" y="8124006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矢印: 五方向 87">
            <a:extLst>
              <a:ext uri="{FF2B5EF4-FFF2-40B4-BE49-F238E27FC236}">
                <a16:creationId xmlns:a16="http://schemas.microsoft.com/office/drawing/2014/main" id="{12AC9058-0914-4138-AA29-24A92E6F6182}"/>
              </a:ext>
            </a:extLst>
          </p:cNvPr>
          <p:cNvSpPr/>
          <p:nvPr/>
        </p:nvSpPr>
        <p:spPr>
          <a:xfrm>
            <a:off x="1645921" y="8124006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橋本 賢太</a:t>
            </a:r>
          </a:p>
        </p:txBody>
      </p:sp>
      <p:sp>
        <p:nvSpPr>
          <p:cNvPr id="109" name="矢印: 五方向 108">
            <a:extLst>
              <a:ext uri="{FF2B5EF4-FFF2-40B4-BE49-F238E27FC236}">
                <a16:creationId xmlns:a16="http://schemas.microsoft.com/office/drawing/2014/main" id="{787DCA58-420C-4C8B-AB3F-D4288410D97B}"/>
              </a:ext>
            </a:extLst>
          </p:cNvPr>
          <p:cNvSpPr/>
          <p:nvPr/>
        </p:nvSpPr>
        <p:spPr>
          <a:xfrm>
            <a:off x="2208415" y="6791242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矢印: 五方向 109">
            <a:extLst>
              <a:ext uri="{FF2B5EF4-FFF2-40B4-BE49-F238E27FC236}">
                <a16:creationId xmlns:a16="http://schemas.microsoft.com/office/drawing/2014/main" id="{9C9842EA-414E-4991-805C-23F9F115AE29}"/>
              </a:ext>
            </a:extLst>
          </p:cNvPr>
          <p:cNvSpPr/>
          <p:nvPr/>
        </p:nvSpPr>
        <p:spPr>
          <a:xfrm>
            <a:off x="1645920" y="6706158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111" name="矢印: 五方向 110">
            <a:extLst>
              <a:ext uri="{FF2B5EF4-FFF2-40B4-BE49-F238E27FC236}">
                <a16:creationId xmlns:a16="http://schemas.microsoft.com/office/drawing/2014/main" id="{A7D96BB5-78A3-4A06-ACA0-4CD23B3EC8C0}"/>
              </a:ext>
            </a:extLst>
          </p:cNvPr>
          <p:cNvSpPr/>
          <p:nvPr/>
        </p:nvSpPr>
        <p:spPr>
          <a:xfrm>
            <a:off x="2171798" y="6366885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矢印: 五方向 111">
            <a:extLst>
              <a:ext uri="{FF2B5EF4-FFF2-40B4-BE49-F238E27FC236}">
                <a16:creationId xmlns:a16="http://schemas.microsoft.com/office/drawing/2014/main" id="{08F6901D-BA34-4AB7-B662-7C8F99073D41}"/>
              </a:ext>
            </a:extLst>
          </p:cNvPr>
          <p:cNvSpPr/>
          <p:nvPr/>
        </p:nvSpPr>
        <p:spPr>
          <a:xfrm>
            <a:off x="1645921" y="6366885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若木 一真</a:t>
            </a:r>
          </a:p>
        </p:txBody>
      </p:sp>
      <p:sp>
        <p:nvSpPr>
          <p:cNvPr id="113" name="矢印: 五方向 112">
            <a:extLst>
              <a:ext uri="{FF2B5EF4-FFF2-40B4-BE49-F238E27FC236}">
                <a16:creationId xmlns:a16="http://schemas.microsoft.com/office/drawing/2014/main" id="{3109723A-AAC8-49AA-A93C-0BB008093D30}"/>
              </a:ext>
            </a:extLst>
          </p:cNvPr>
          <p:cNvSpPr/>
          <p:nvPr/>
        </p:nvSpPr>
        <p:spPr>
          <a:xfrm>
            <a:off x="2208415" y="5038084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矢印: 五方向 113">
            <a:extLst>
              <a:ext uri="{FF2B5EF4-FFF2-40B4-BE49-F238E27FC236}">
                <a16:creationId xmlns:a16="http://schemas.microsoft.com/office/drawing/2014/main" id="{595ABAD7-267C-4622-96A5-F6F6B38485E0}"/>
              </a:ext>
            </a:extLst>
          </p:cNvPr>
          <p:cNvSpPr/>
          <p:nvPr/>
        </p:nvSpPr>
        <p:spPr>
          <a:xfrm>
            <a:off x="1645920" y="4953000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115" name="矢印: 五方向 114">
            <a:extLst>
              <a:ext uri="{FF2B5EF4-FFF2-40B4-BE49-F238E27FC236}">
                <a16:creationId xmlns:a16="http://schemas.microsoft.com/office/drawing/2014/main" id="{47C76C20-3839-42A0-BCFA-F15699E63063}"/>
              </a:ext>
            </a:extLst>
          </p:cNvPr>
          <p:cNvSpPr/>
          <p:nvPr/>
        </p:nvSpPr>
        <p:spPr>
          <a:xfrm>
            <a:off x="2171798" y="4613727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矢印: 五方向 115">
            <a:extLst>
              <a:ext uri="{FF2B5EF4-FFF2-40B4-BE49-F238E27FC236}">
                <a16:creationId xmlns:a16="http://schemas.microsoft.com/office/drawing/2014/main" id="{F7F4DFB5-ED55-4381-93C5-CC990A4BE7AB}"/>
              </a:ext>
            </a:extLst>
          </p:cNvPr>
          <p:cNvSpPr/>
          <p:nvPr/>
        </p:nvSpPr>
        <p:spPr>
          <a:xfrm>
            <a:off x="1645921" y="4613727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酒井 南勝</a:t>
            </a:r>
          </a:p>
        </p:txBody>
      </p:sp>
      <p:sp>
        <p:nvSpPr>
          <p:cNvPr id="117" name="矢印: 五方向 116">
            <a:extLst>
              <a:ext uri="{FF2B5EF4-FFF2-40B4-BE49-F238E27FC236}">
                <a16:creationId xmlns:a16="http://schemas.microsoft.com/office/drawing/2014/main" id="{06684AEA-B0F0-4A51-BF14-69D97CD9093C}"/>
              </a:ext>
            </a:extLst>
          </p:cNvPr>
          <p:cNvSpPr/>
          <p:nvPr/>
        </p:nvSpPr>
        <p:spPr>
          <a:xfrm>
            <a:off x="2208415" y="3284926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矢印: 五方向 118">
            <a:extLst>
              <a:ext uri="{FF2B5EF4-FFF2-40B4-BE49-F238E27FC236}">
                <a16:creationId xmlns:a16="http://schemas.microsoft.com/office/drawing/2014/main" id="{92D01F81-6264-4FAB-8D26-E13F4F8C4B69}"/>
              </a:ext>
            </a:extLst>
          </p:cNvPr>
          <p:cNvSpPr/>
          <p:nvPr/>
        </p:nvSpPr>
        <p:spPr>
          <a:xfrm>
            <a:off x="2171798" y="2860569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矢印: 五方向 119">
            <a:extLst>
              <a:ext uri="{FF2B5EF4-FFF2-40B4-BE49-F238E27FC236}">
                <a16:creationId xmlns:a16="http://schemas.microsoft.com/office/drawing/2014/main" id="{02574A41-71EF-44D6-8268-06BE07AC79EC}"/>
              </a:ext>
            </a:extLst>
          </p:cNvPr>
          <p:cNvSpPr/>
          <p:nvPr/>
        </p:nvSpPr>
        <p:spPr>
          <a:xfrm>
            <a:off x="1645921" y="2860569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小原 立暉</a:t>
            </a:r>
          </a:p>
        </p:txBody>
      </p:sp>
      <p:sp>
        <p:nvSpPr>
          <p:cNvPr id="121" name="矢印: 五方向 120">
            <a:extLst>
              <a:ext uri="{FF2B5EF4-FFF2-40B4-BE49-F238E27FC236}">
                <a16:creationId xmlns:a16="http://schemas.microsoft.com/office/drawing/2014/main" id="{038A17A4-7E52-40FF-AB11-ADBBFA8993B7}"/>
              </a:ext>
            </a:extLst>
          </p:cNvPr>
          <p:cNvSpPr/>
          <p:nvPr/>
        </p:nvSpPr>
        <p:spPr>
          <a:xfrm>
            <a:off x="2208415" y="1537509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矢印: 五方向 121">
            <a:extLst>
              <a:ext uri="{FF2B5EF4-FFF2-40B4-BE49-F238E27FC236}">
                <a16:creationId xmlns:a16="http://schemas.microsoft.com/office/drawing/2014/main" id="{9DDC3EC9-D823-43AA-BB26-92A5654EAF02}"/>
              </a:ext>
            </a:extLst>
          </p:cNvPr>
          <p:cNvSpPr/>
          <p:nvPr/>
        </p:nvSpPr>
        <p:spPr>
          <a:xfrm>
            <a:off x="1645920" y="1452425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スケジュール管理・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を担当しました。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最初はリーダーとしての動き方がわからず、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メンバーには大変迷惑をかけた気がします。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制作後半からはスケジュール管理をしっかり行い、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少しはリーダーらしい動きができたかなと思います。</a:t>
            </a:r>
          </a:p>
        </p:txBody>
      </p:sp>
      <p:sp>
        <p:nvSpPr>
          <p:cNvPr id="123" name="矢印: 五方向 122">
            <a:extLst>
              <a:ext uri="{FF2B5EF4-FFF2-40B4-BE49-F238E27FC236}">
                <a16:creationId xmlns:a16="http://schemas.microsoft.com/office/drawing/2014/main" id="{2A9D475F-79ED-4EA0-BACD-C89E18E6A561}"/>
              </a:ext>
            </a:extLst>
          </p:cNvPr>
          <p:cNvSpPr/>
          <p:nvPr/>
        </p:nvSpPr>
        <p:spPr>
          <a:xfrm>
            <a:off x="2171798" y="1113152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矢印: 五方向 123">
            <a:extLst>
              <a:ext uri="{FF2B5EF4-FFF2-40B4-BE49-F238E27FC236}">
                <a16:creationId xmlns:a16="http://schemas.microsoft.com/office/drawing/2014/main" id="{C6F2C056-97A2-41B1-8DB0-91311669AF3D}"/>
              </a:ext>
            </a:extLst>
          </p:cNvPr>
          <p:cNvSpPr/>
          <p:nvPr/>
        </p:nvSpPr>
        <p:spPr>
          <a:xfrm>
            <a:off x="1645921" y="1113152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藤田 勇一</a:t>
            </a:r>
          </a:p>
        </p:txBody>
      </p:sp>
      <p:sp>
        <p:nvSpPr>
          <p:cNvPr id="28" name="矢印: 五方向 27">
            <a:extLst>
              <a:ext uri="{FF2B5EF4-FFF2-40B4-BE49-F238E27FC236}">
                <a16:creationId xmlns:a16="http://schemas.microsoft.com/office/drawing/2014/main" id="{354ED166-6F4D-4342-B849-DE02B3615A20}"/>
              </a:ext>
            </a:extLst>
          </p:cNvPr>
          <p:cNvSpPr/>
          <p:nvPr/>
        </p:nvSpPr>
        <p:spPr>
          <a:xfrm>
            <a:off x="1645920" y="3199842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プログラム・演出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を担当しました。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プログラム担当を全うできたことを誇りに思います。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この制作ではプログラム面でもスケジュール面でも様々なことを学べました。また、自分自身のコードの書き方を見直す良い機会でもありました。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72A773F5-E54D-4A1A-BF50-C8FBB8628EBE}"/>
              </a:ext>
            </a:extLst>
          </p:cNvPr>
          <p:cNvSpPr/>
          <p:nvPr/>
        </p:nvSpPr>
        <p:spPr>
          <a:xfrm>
            <a:off x="1645919" y="4956962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企画書・音関連など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を担当しました。</a:t>
            </a: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自分はミスや欠席など、少なくない迷惑を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メンバーにかけていたと思いますが、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微力ながら色々のところで広く浅くやり、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少しは貢献できたと思います。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</TotalTime>
  <Words>278</Words>
  <Application>Microsoft Office PowerPoint</Application>
  <PresentationFormat>A4 210 x 297 mm</PresentationFormat>
  <Paragraphs>69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GN-キルゴUかなO</vt:lpstr>
      <vt:lpstr>Meiryo UI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54</cp:revision>
  <dcterms:created xsi:type="dcterms:W3CDTF">2023-03-27T00:44:41Z</dcterms:created>
  <dcterms:modified xsi:type="dcterms:W3CDTF">2023-03-29T02:14:12Z</dcterms:modified>
</cp:coreProperties>
</file>